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65938" cy="954087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D029C-470E-457A-918E-DB30D64BECFC}" type="datetimeFigureOut">
              <a:rPr lang="fr-FR" smtClean="0"/>
              <a:t>21/04/2024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952F0-2577-44FF-88B9-5DA727576EF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D029C-470E-457A-918E-DB30D64BECFC}" type="datetimeFigureOut">
              <a:rPr lang="fr-FR" smtClean="0"/>
              <a:t>21/04/2024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952F0-2577-44FF-88B9-5DA727576EF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D029C-470E-457A-918E-DB30D64BECFC}" type="datetimeFigureOut">
              <a:rPr lang="fr-FR" smtClean="0"/>
              <a:t>21/04/2024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952F0-2577-44FF-88B9-5DA727576EF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D029C-470E-457A-918E-DB30D64BECFC}" type="datetimeFigureOut">
              <a:rPr lang="fr-FR" smtClean="0"/>
              <a:t>21/04/2024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952F0-2577-44FF-88B9-5DA727576EF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D029C-470E-457A-918E-DB30D64BECFC}" type="datetimeFigureOut">
              <a:rPr lang="fr-FR" smtClean="0"/>
              <a:t>21/04/2024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952F0-2577-44FF-88B9-5DA727576EF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D029C-470E-457A-918E-DB30D64BECFC}" type="datetimeFigureOut">
              <a:rPr lang="fr-FR" smtClean="0"/>
              <a:t>21/04/2024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952F0-2577-44FF-88B9-5DA727576EF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D029C-470E-457A-918E-DB30D64BECFC}" type="datetimeFigureOut">
              <a:rPr lang="fr-FR" smtClean="0"/>
              <a:t>21/04/2024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952F0-2577-44FF-88B9-5DA727576EF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D029C-470E-457A-918E-DB30D64BECFC}" type="datetimeFigureOut">
              <a:rPr lang="fr-FR" smtClean="0"/>
              <a:t>21/04/2024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952F0-2577-44FF-88B9-5DA727576EF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D029C-470E-457A-918E-DB30D64BECFC}" type="datetimeFigureOut">
              <a:rPr lang="fr-FR" smtClean="0"/>
              <a:t>21/04/2024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952F0-2577-44FF-88B9-5DA727576EF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D029C-470E-457A-918E-DB30D64BECFC}" type="datetimeFigureOut">
              <a:rPr lang="fr-FR" smtClean="0"/>
              <a:t>21/04/2024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952F0-2577-44FF-88B9-5DA727576EF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D029C-470E-457A-918E-DB30D64BECFC}" type="datetimeFigureOut">
              <a:rPr lang="fr-FR" smtClean="0"/>
              <a:t>21/04/2024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952F0-2577-44FF-88B9-5DA727576EF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D029C-470E-457A-918E-DB30D64BECFC}" type="datetimeFigureOut">
              <a:rPr lang="fr-FR" smtClean="0"/>
              <a:t>21/04/2024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6952F0-2577-44FF-88B9-5DA727576EFD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us-titre 2"/>
          <p:cNvSpPr>
            <a:spLocks noGrp="1"/>
          </p:cNvSpPr>
          <p:nvPr>
            <p:ph type="subTitle" idx="1"/>
          </p:nvPr>
        </p:nvSpPr>
        <p:spPr>
          <a:xfrm>
            <a:off x="5229625" y="1196752"/>
            <a:ext cx="3240360" cy="1008112"/>
          </a:xfrm>
        </p:spPr>
        <p:txBody>
          <a:bodyPr>
            <a:normAutofit/>
          </a:bodyPr>
          <a:lstStyle/>
          <a:p>
            <a:pPr algn="l"/>
            <a:r>
              <a:rPr lang="fr-FR" sz="2400" b="1" dirty="0">
                <a:solidFill>
                  <a:schemeClr val="tx1"/>
                </a:solidFill>
              </a:rPr>
              <a:t>Samedi 15 juin 2024.</a:t>
            </a:r>
          </a:p>
          <a:p>
            <a:pPr algn="l"/>
            <a:r>
              <a:rPr lang="fr-FR" sz="2400" b="1" dirty="0">
                <a:solidFill>
                  <a:schemeClr val="tx1"/>
                </a:solidFill>
              </a:rPr>
              <a:t>Départ 15h00 </a:t>
            </a:r>
            <a:endParaRPr lang="fr-FR" sz="1800" b="1" dirty="0">
              <a:solidFill>
                <a:schemeClr val="tx1"/>
              </a:solidFill>
            </a:endParaRPr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683568" y="260649"/>
            <a:ext cx="77724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Grimpée cycliste col du </a:t>
            </a:r>
            <a:r>
              <a:rPr kumimoji="0" lang="fr-FR" sz="4400" b="0" i="0" u="sng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Sapey</a:t>
            </a:r>
            <a:endParaRPr kumimoji="0" lang="fr-FR" sz="44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1604D40-0999-491A-8E5B-43C75AECF1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075" t="20586" r="50000" b="7016"/>
          <a:stretch/>
        </p:blipFill>
        <p:spPr>
          <a:xfrm>
            <a:off x="674015" y="1099352"/>
            <a:ext cx="4042001" cy="5497999"/>
          </a:xfrm>
          <a:prstGeom prst="rect">
            <a:avLst/>
          </a:prstGeom>
        </p:spPr>
      </p:pic>
      <p:sp>
        <p:nvSpPr>
          <p:cNvPr id="2" name="Sous-titre 2">
            <a:extLst>
              <a:ext uri="{FF2B5EF4-FFF2-40B4-BE49-F238E27FC236}">
                <a16:creationId xmlns:a16="http://schemas.microsoft.com/office/drawing/2014/main" id="{7FF6AC99-B850-8C2D-975B-12E915AE3F5E}"/>
              </a:ext>
            </a:extLst>
          </p:cNvPr>
          <p:cNvSpPr txBox="1">
            <a:spLocks/>
          </p:cNvSpPr>
          <p:nvPr/>
        </p:nvSpPr>
        <p:spPr>
          <a:xfrm>
            <a:off x="5215608" y="2331296"/>
            <a:ext cx="3240360" cy="2321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2000" u="sng" dirty="0">
                <a:solidFill>
                  <a:schemeClr val="tx1"/>
                </a:solidFill>
              </a:rPr>
              <a:t>Départ : (A)</a:t>
            </a:r>
          </a:p>
          <a:p>
            <a:pPr algn="l"/>
            <a:r>
              <a:rPr lang="fr-FR" sz="1600" dirty="0">
                <a:solidFill>
                  <a:schemeClr val="tx1"/>
                </a:solidFill>
              </a:rPr>
              <a:t>Rond point des </a:t>
            </a:r>
            <a:r>
              <a:rPr lang="fr-FR" sz="1600" dirty="0" err="1">
                <a:solidFill>
                  <a:schemeClr val="tx1"/>
                </a:solidFill>
              </a:rPr>
              <a:t>ardoissiers</a:t>
            </a:r>
            <a:endParaRPr lang="fr-FR" sz="1600" dirty="0">
              <a:solidFill>
                <a:schemeClr val="tx1"/>
              </a:solidFill>
            </a:endParaRPr>
          </a:p>
          <a:p>
            <a:pPr algn="l"/>
            <a:r>
              <a:rPr lang="fr-FR" sz="1600" dirty="0">
                <a:solidFill>
                  <a:schemeClr val="tx1"/>
                </a:solidFill>
              </a:rPr>
              <a:t>73870 Saint Julien </a:t>
            </a:r>
            <a:r>
              <a:rPr lang="fr-FR" sz="1600" dirty="0" err="1">
                <a:solidFill>
                  <a:schemeClr val="tx1"/>
                </a:solidFill>
              </a:rPr>
              <a:t>Montdenis</a:t>
            </a:r>
            <a:endParaRPr lang="fr-FR" sz="1600" dirty="0">
              <a:solidFill>
                <a:schemeClr val="tx1"/>
              </a:solidFill>
            </a:endParaRPr>
          </a:p>
          <a:p>
            <a:pPr algn="l"/>
            <a:endParaRPr lang="fr-FR" sz="1600" dirty="0">
              <a:solidFill>
                <a:schemeClr val="tx1"/>
              </a:solidFill>
            </a:endParaRPr>
          </a:p>
          <a:p>
            <a:pPr algn="l"/>
            <a:r>
              <a:rPr lang="fr-FR" sz="2000" u="sng" dirty="0">
                <a:solidFill>
                  <a:schemeClr val="tx1"/>
                </a:solidFill>
              </a:rPr>
              <a:t>Arrivée : (B)</a:t>
            </a:r>
          </a:p>
          <a:p>
            <a:pPr algn="l"/>
            <a:r>
              <a:rPr lang="fr-FR" sz="1600" dirty="0">
                <a:solidFill>
                  <a:schemeClr val="tx1"/>
                </a:solidFill>
              </a:rPr>
              <a:t>Col du </a:t>
            </a:r>
            <a:r>
              <a:rPr lang="fr-FR" sz="1600" dirty="0" err="1">
                <a:solidFill>
                  <a:schemeClr val="tx1"/>
                </a:solidFill>
              </a:rPr>
              <a:t>Sappey</a:t>
            </a:r>
            <a:endParaRPr lang="fr-FR" sz="1600" dirty="0">
              <a:solidFill>
                <a:schemeClr val="tx1"/>
              </a:solidFill>
            </a:endParaRPr>
          </a:p>
          <a:p>
            <a:pPr algn="l"/>
            <a:r>
              <a:rPr lang="fr-FR" sz="1600" dirty="0">
                <a:solidFill>
                  <a:schemeClr val="tx1"/>
                </a:solidFill>
              </a:rPr>
              <a:t>73870 Saint Julien </a:t>
            </a:r>
            <a:r>
              <a:rPr lang="fr-FR" sz="1600" dirty="0" err="1">
                <a:solidFill>
                  <a:schemeClr val="tx1"/>
                </a:solidFill>
              </a:rPr>
              <a:t>Montdenis</a:t>
            </a:r>
            <a:endParaRPr lang="fr-FR" sz="1600" dirty="0">
              <a:solidFill>
                <a:schemeClr val="tx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03678BC-460B-ED48-FBBD-2E22A00EE1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7661"/>
          <a:stretch/>
        </p:blipFill>
        <p:spPr>
          <a:xfrm>
            <a:off x="6084168" y="4797152"/>
            <a:ext cx="2840071" cy="193458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37</Words>
  <Application>Microsoft Office PowerPoint</Application>
  <PresentationFormat>Affichage à l'écran (4:3)</PresentationFormat>
  <Paragraphs>10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Arial</vt:lpstr>
      <vt:lpstr>Calibri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utilisateur</dc:creator>
  <cp:lastModifiedBy>SMS Cyclo</cp:lastModifiedBy>
  <cp:revision>6</cp:revision>
  <cp:lastPrinted>2017-05-21T17:51:34Z</cp:lastPrinted>
  <dcterms:created xsi:type="dcterms:W3CDTF">2016-03-01T19:57:52Z</dcterms:created>
  <dcterms:modified xsi:type="dcterms:W3CDTF">2024-04-21T06:43:49Z</dcterms:modified>
</cp:coreProperties>
</file>